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57" r:id="rId3"/>
    <p:sldId id="258" r:id="rId4"/>
    <p:sldId id="260" r:id="rId5"/>
    <p:sldId id="259" r:id="rId6"/>
    <p:sldId id="278" r:id="rId7"/>
    <p:sldId id="289" r:id="rId8"/>
    <p:sldId id="311" r:id="rId9"/>
    <p:sldId id="303" r:id="rId10"/>
    <p:sldId id="307" r:id="rId11"/>
    <p:sldId id="308" r:id="rId12"/>
    <p:sldId id="309" r:id="rId13"/>
    <p:sldId id="313" r:id="rId14"/>
    <p:sldId id="314" r:id="rId15"/>
    <p:sldId id="315" r:id="rId16"/>
    <p:sldId id="301" r:id="rId17"/>
    <p:sldId id="306" r:id="rId18"/>
    <p:sldId id="31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553" autoAdjust="0"/>
  </p:normalViewPr>
  <p:slideViewPr>
    <p:cSldViewPr snapToGrid="0">
      <p:cViewPr varScale="1">
        <p:scale>
          <a:sx n="71" d="100"/>
          <a:sy n="71" d="100"/>
        </p:scale>
        <p:origin x="129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pPr/>
              <a:t>2018-05-16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</a:t>
            </a:r>
            <a:r>
              <a:rPr lang="en-US" altLang="ko-KR" sz="1400" b="1">
                <a:latin typeface="+mj-ea"/>
              </a:rPr>
              <a:t>16.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err="1">
                <a:solidFill>
                  <a:srgbClr val="FF0000"/>
                </a:solidFill>
              </a:rPr>
              <a:t>sortedword</a:t>
            </a:r>
            <a:r>
              <a:rPr lang="en-US" altLang="ko-KR" sz="1400">
                <a:solidFill>
                  <a:srgbClr val="FF0000"/>
                </a:solidFill>
              </a:rPr>
              <a:t> </a:t>
            </a:r>
            <a:r>
              <a:rPr lang="ko-KR" altLang="en-US" sz="1400">
                <a:solidFill>
                  <a:srgbClr val="FF0000"/>
                </a:solidFill>
              </a:rPr>
              <a:t>행렬생성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A26ACCA-5A9A-45FA-8DC5-8E9B5100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44" t="63277" r="76663" b="27537"/>
          <a:stretch/>
        </p:blipFill>
        <p:spPr>
          <a:xfrm>
            <a:off x="2864033" y="1423064"/>
            <a:ext cx="7377245" cy="1975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0C9F428-FE44-4D79-BB57-B94C82BE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213" t="63277" r="61247" b="27537"/>
          <a:stretch/>
        </p:blipFill>
        <p:spPr>
          <a:xfrm>
            <a:off x="4701091" y="1423064"/>
            <a:ext cx="7471511" cy="1975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97363A-2341-442A-B692-6DAB164F6152}"/>
              </a:ext>
            </a:extLst>
          </p:cNvPr>
          <p:cNvSpPr txBox="1"/>
          <p:nvPr/>
        </p:nvSpPr>
        <p:spPr>
          <a:xfrm>
            <a:off x="2432941" y="3838586"/>
            <a:ext cx="10347142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sortedword</a:t>
            </a:r>
            <a:r>
              <a:rPr lang="ko-KR" altLang="en-US" sz="2000" dirty="0"/>
              <a:t>에는 각 단어가 몇 번째 뉴스 기사에 몇 번 등장했는지 보여주는 행렬이</a:t>
            </a:r>
            <a:endParaRPr lang="en-US" altLang="ko-KR" sz="2000" dirty="0"/>
          </a:p>
          <a:p>
            <a:pPr>
              <a:lnSpc>
                <a:spcPct val="180000"/>
              </a:lnSpc>
            </a:pPr>
            <a:r>
              <a:rPr lang="ko-KR" altLang="en-US" sz="2000" dirty="0"/>
              <a:t>가장 많이 등장한 단어 순으로 내림차순 정렬 돼있다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43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09204"/>
              </p:ext>
            </p:extLst>
          </p:nvPr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9366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B28B7F9-A2E7-416E-B7E4-1CF34CE6EC07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8811E-98C0-46AD-888A-74273BD1DAE7}"/>
              </a:ext>
            </a:extLst>
          </p:cNvPr>
          <p:cNvGrpSpPr/>
          <p:nvPr/>
        </p:nvGrpSpPr>
        <p:grpSpPr>
          <a:xfrm>
            <a:off x="3636407" y="2814764"/>
            <a:ext cx="3314407" cy="1205281"/>
            <a:chOff x="3462895" y="3096982"/>
            <a:chExt cx="2647052" cy="9625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B0214B-D8B8-4918-83C7-CF46BAF4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97" t="31911" r="78811" b="58591"/>
            <a:stretch/>
          </p:blipFill>
          <p:spPr>
            <a:xfrm>
              <a:off x="3462895" y="3096982"/>
              <a:ext cx="2647052" cy="962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9C95EF8-93A9-419F-96E4-4451D2EB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690132"/>
              <a:ext cx="1290719" cy="1390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FB2235F-95D4-44FD-939F-5F542D1C4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217692"/>
              <a:ext cx="1290719" cy="13909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F426E36-0255-4D26-8CF5-1DBBDED3E13B}"/>
              </a:ext>
            </a:extLst>
          </p:cNvPr>
          <p:cNvSpPr txBox="1"/>
          <p:nvPr/>
        </p:nvSpPr>
        <p:spPr>
          <a:xfrm>
            <a:off x="6979004" y="3095801"/>
            <a:ext cx="10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순서대로 </a:t>
            </a:r>
            <a:r>
              <a:rPr lang="en-US" altLang="ko-KR" sz="2000" dirty="0" err="1"/>
              <a:t>wordurl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endParaRPr lang="en-US" altLang="ko-KR" sz="2000" dirty="0"/>
          </a:p>
          <a:p>
            <a:r>
              <a:rPr lang="ko-KR" altLang="en-US" sz="2000" dirty="0"/>
              <a:t>넣으면 중간에 공백</a:t>
            </a:r>
            <a:r>
              <a:rPr lang="en-US" altLang="ko-KR" sz="2000" dirty="0"/>
              <a:t>(NA)</a:t>
            </a:r>
            <a:r>
              <a:rPr lang="ko-KR" altLang="en-US" sz="2000" dirty="0"/>
              <a:t>이 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9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/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7058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DBD557E-EC83-47F1-A60E-50632051B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497" t="31911" r="78811" b="58591"/>
          <a:stretch/>
        </p:blipFill>
        <p:spPr>
          <a:xfrm>
            <a:off x="3636407" y="2814764"/>
            <a:ext cx="3314407" cy="120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97D54C-563F-4C4B-B525-97F2CC26D035}"/>
              </a:ext>
            </a:extLst>
          </p:cNvPr>
          <p:cNvSpPr txBox="1"/>
          <p:nvPr/>
        </p:nvSpPr>
        <p:spPr>
          <a:xfrm>
            <a:off x="6979004" y="2780841"/>
            <a:ext cx="1034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</a:t>
            </a:r>
            <a:r>
              <a:rPr lang="ko-KR" altLang="en-US" sz="2000" dirty="0"/>
              <a:t>를 이용해서</a:t>
            </a:r>
            <a:endParaRPr lang="en-US" altLang="ko-KR" sz="2000" dirty="0"/>
          </a:p>
          <a:p>
            <a:r>
              <a:rPr lang="en-US" altLang="ko-KR" sz="2000" dirty="0" err="1"/>
              <a:t>sortedword</a:t>
            </a:r>
            <a:r>
              <a:rPr lang="en-US" altLang="ko-KR" sz="2000" dirty="0"/>
              <a:t>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아닐때만</a:t>
            </a:r>
            <a:endParaRPr lang="en-US" altLang="ko-KR" sz="2000" dirty="0"/>
          </a:p>
          <a:p>
            <a:r>
              <a:rPr lang="en-US" altLang="ko-KR" sz="2000" dirty="0" err="1"/>
              <a:t>url</a:t>
            </a:r>
            <a:r>
              <a:rPr lang="ko-KR" altLang="en-US" sz="2000" dirty="0"/>
              <a:t>을 넣어주면 사이 공백이 </a:t>
            </a:r>
            <a:endParaRPr lang="en-US" altLang="ko-KR" sz="2000" dirty="0"/>
          </a:p>
          <a:p>
            <a:r>
              <a:rPr lang="ko-KR" altLang="en-US" sz="2000" dirty="0" err="1"/>
              <a:t>안생기게</a:t>
            </a:r>
            <a:r>
              <a:rPr lang="ko-KR" altLang="en-US" sz="2000" dirty="0"/>
              <a:t> 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B2CCBD80-BCA0-4957-AC47-71C9762C6CDE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877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id="{E1426BDD-52B1-42F9-8FD1-458891B99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 Raspberry 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9103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47383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D7E298-1ED4-4B27-AFFE-3041838FE9CA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</p:spTree>
    <p:extLst>
      <p:ext uri="{BB962C8B-B14F-4D97-AF65-F5344CB8AC3E}">
        <p14:creationId xmlns:p14="http://schemas.microsoft.com/office/powerpoint/2010/main" val="39491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추구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정보를 분석</a:t>
            </a:r>
            <a:r>
              <a:rPr lang="en-US" altLang="ko-KR" dirty="0"/>
              <a:t>,</a:t>
            </a:r>
            <a:r>
              <a:rPr lang="ko-KR" altLang="en-US" dirty="0"/>
              <a:t> 정제하는 작업에는 </a:t>
            </a:r>
            <a:r>
              <a:rPr lang="ko-KR" altLang="en-US" dirty="0" err="1"/>
              <a:t>아두이노보다</a:t>
            </a:r>
            <a:r>
              <a:rPr lang="ko-KR" altLang="en-US" dirty="0"/>
              <a:t> </a:t>
            </a:r>
            <a:r>
              <a:rPr lang="ko-KR" altLang="en-US" dirty="0" err="1"/>
              <a:t>라즈베리파이가</a:t>
            </a:r>
            <a:r>
              <a:rPr lang="ko-KR" altLang="en-US" dirty="0"/>
              <a:t> 적합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영상처리 특화</a:t>
            </a:r>
            <a:r>
              <a:rPr lang="en-US" altLang="ko-KR" dirty="0"/>
              <a:t>, RAM</a:t>
            </a:r>
            <a:r>
              <a:rPr lang="ko-KR" altLang="en-US" dirty="0"/>
              <a:t>이나 프로세싱 속도가 </a:t>
            </a:r>
            <a:r>
              <a:rPr lang="ko-KR" altLang="en-US" dirty="0" err="1"/>
              <a:t>커야하는게</a:t>
            </a:r>
            <a:r>
              <a:rPr lang="ko-KR" altLang="en-US" dirty="0"/>
              <a:t> 아니라면 다른 소형 </a:t>
            </a:r>
            <a:r>
              <a:rPr lang="en-US" altLang="ko-KR" dirty="0"/>
              <a:t>pc</a:t>
            </a:r>
            <a:r>
              <a:rPr lang="ko-KR" altLang="en-US" dirty="0"/>
              <a:t>보다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ko-KR" altLang="en-US" dirty="0" err="1"/>
              <a:t>라즈베리파이가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개발과정에서 시행착오를 줄일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개선 중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때가 있어서 자주 등장하는 불필요한 글자만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1789</Words>
  <Application>Microsoft Office PowerPoint</Application>
  <PresentationFormat>와이드스크린</PresentationFormat>
  <Paragraphs>464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5. 16.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lhs</cp:lastModifiedBy>
  <cp:revision>122</cp:revision>
  <dcterms:created xsi:type="dcterms:W3CDTF">2018-04-02T06:41:44Z</dcterms:created>
  <dcterms:modified xsi:type="dcterms:W3CDTF">2018-05-16T05:40:06Z</dcterms:modified>
</cp:coreProperties>
</file>